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84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6610B-1D50-499E-8E4A-D90A1840A7DD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113335-7EEA-4085-8071-4396184C6C3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13335-7EEA-4085-8071-4396184C6C3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DBAE-2849-4E5C-A2A5-A9A61AE7CD3D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A9B03-F03D-4BBE-A79E-0EB9C86F44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DBAE-2849-4E5C-A2A5-A9A61AE7CD3D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A9B03-F03D-4BBE-A79E-0EB9C86F44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DBAE-2849-4E5C-A2A5-A9A61AE7CD3D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A9B03-F03D-4BBE-A79E-0EB9C86F44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DBAE-2849-4E5C-A2A5-A9A61AE7CD3D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A9B03-F03D-4BBE-A79E-0EB9C86F44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DBAE-2849-4E5C-A2A5-A9A61AE7CD3D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A9B03-F03D-4BBE-A79E-0EB9C86F44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DBAE-2849-4E5C-A2A5-A9A61AE7CD3D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A9B03-F03D-4BBE-A79E-0EB9C86F44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DBAE-2849-4E5C-A2A5-A9A61AE7CD3D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A9B03-F03D-4BBE-A79E-0EB9C86F44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DBAE-2849-4E5C-A2A5-A9A61AE7CD3D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A9B03-F03D-4BBE-A79E-0EB9C86F44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DBAE-2849-4E5C-A2A5-A9A61AE7CD3D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A9B03-F03D-4BBE-A79E-0EB9C86F44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DBAE-2849-4E5C-A2A5-A9A61AE7CD3D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A9B03-F03D-4BBE-A79E-0EB9C86F44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DBAE-2849-4E5C-A2A5-A9A61AE7CD3D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A9B03-F03D-4BBE-A79E-0EB9C86F44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7DBAE-2849-4E5C-A2A5-A9A61AE7CD3D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1A9B03-F03D-4BBE-A79E-0EB9C86F44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GEM </a:t>
            </a:r>
            <a:r>
              <a:rPr lang="en-US" dirty="0" err="1" smtClean="0"/>
              <a:t>minidrift</a:t>
            </a:r>
            <a:r>
              <a:rPr lang="en-US" dirty="0" smtClean="0"/>
              <a:t> Resolution Vs Incident Beam Angle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905000"/>
            <a:ext cx="5614988" cy="41005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GEM minidrift Resolution Vs Incident Beam Angle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 minidrift Resolution Vs Incident Beam Angle</dc:title>
  <dc:creator> B. Azmoun</dc:creator>
  <cp:lastModifiedBy> B. Azmoun</cp:lastModifiedBy>
  <cp:revision>1</cp:revision>
  <dcterms:created xsi:type="dcterms:W3CDTF">2014-05-12T15:01:01Z</dcterms:created>
  <dcterms:modified xsi:type="dcterms:W3CDTF">2014-05-12T15:02:14Z</dcterms:modified>
</cp:coreProperties>
</file>